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458" r:id="rId52"/>
    <p:sldId id="459" r:id="rId53"/>
    <p:sldId id="460" r:id="rId54"/>
    <p:sldId id="461" r:id="rId55"/>
    <p:sldId id="462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527ca8a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527ca8a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27ca8a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27ca8a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27ca8a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27ca8a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d527ca8a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d527ca8a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d527ca8a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d527ca8a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d527ca8a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d527ca8a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d527ca8a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d527ca8a3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d527ca8a3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1d527ca8a3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527ca8a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527ca8a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527ca8a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527ca8a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527ca8a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527ca8a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d527ca8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d527ca8a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527ca8a3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527ca8a3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527ca8a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527ca8a3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527ca8a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527ca8a3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527ca8a3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527ca8a3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527ca8a3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527ca8a3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527ca8a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527ca8a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d527ca8a3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d527ca8a3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d527ca8a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d527ca8a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d527ca8a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d527ca8a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d527ca8a3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d527ca8a3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d527ca8a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1d527ca8a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d527ca8a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1d527ca8a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d527ca8a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d527ca8a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1d527ca8a3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1d527ca8a3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d527ca8a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1d527ca8a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527ca8a3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527ca8a3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527ca8a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527ca8a3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527ca8a3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527ca8a3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527ca8a3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527ca8a3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527ca8a3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527ca8a3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527ca8a3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527ca8a3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d527ca8a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d527ca8a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527ca8a3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527ca8a3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527ca8a3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527ca8a3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527ca8a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527ca8a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527ca8a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527ca8a3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527ca8a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527ca8a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527ca8a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527ca8a3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527ca8a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527ca8a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527ca8a3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527ca8a3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527ca8a3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527ca8a3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527ca8a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527ca8a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d527ca8a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1d527ca8a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527ca8a3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527ca8a3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31d527ca8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31d527ca8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1d527ca8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31d527ca8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1d527ca8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31d527ca8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31d527ca8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31d527ca8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31d527ca8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31d527ca8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d527ca8a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d527ca8a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d527ca8a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d527ca8a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27ca8a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27ca8a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27ca8a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27ca8a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6</a:t>
            </a: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5" name="Google Shape;705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6" name="Google Shape;706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6" name="Google Shape;716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7" name="Google Shape;717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7" name="Google Shape;727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8" name="Google Shape;728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8" name="Google Shape;738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9" name="Google Shape;739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9" name="Google Shape;749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0" name="Google Shape;750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" y="0"/>
            <a:ext cx="90731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0" name="Google Shape;760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1" name="Google Shape;761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1" name="Google Shape;771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2" name="Google Shape;772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2" name="Google Shape;782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3" name="Google Shape;783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3" name="Google Shape;793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4" name="Google Shape;794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4" name="Google Shape;804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5" name="Google Shape;805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7" name="Google Shape;617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8" name="Google Shape;618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5" name="Google Shape;815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16" name="Google Shape;816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26" name="Google Shape;826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7" name="Google Shape;827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7" name="Google Shape;837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8" name="Google Shape;838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8" name="Google Shape;848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9" name="Google Shape;849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9" name="Google Shape;859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0" name="Google Shape;860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0" name="Google Shape;870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1" name="Google Shape;871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1" name="Google Shape;881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2" name="Google Shape;882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9" name="Google Shape;8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2" name="Google Shape;892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3" name="Google Shape;893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0" name="Google Shape;9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07"/>
            <a:ext cx="9144003" cy="48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3" name="Google Shape;903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4" name="Google Shape;904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1" name="Google Shape;9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2" y="0"/>
            <a:ext cx="89345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4" name="Google Shape;914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5" name="Google Shape;915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8" name="Google Shape;628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9" name="Google Shape;629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5" name="Google Shape;925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6" name="Google Shape;926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3" name="Google Shape;9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6" name="Google Shape;936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7" name="Google Shape;937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4" name="Google Shape;9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" y="0"/>
            <a:ext cx="88520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7" name="Google Shape;947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8" name="Google Shape;948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5" name="Google Shape;9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8" name="Google Shape;958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9" name="Google Shape;959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6" name="Google Shape;976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7" name="Google Shape;977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7" name="Google Shape;987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8" name="Google Shape;988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8" name="Google Shape;998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9" name="Google Shape;999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9" name="Google Shape;1009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0" name="Google Shape;1010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0" name="Google Shape;1020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1" name="Google Shape;1021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1" name="Google Shape;1031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2" name="Google Shape;1032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9" name="Google Shape;639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0" name="Google Shape;640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2" name="Google Shape;1042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3" name="Google Shape;1043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8" y="0"/>
            <a:ext cx="90419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3" name="Google Shape;1053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4" name="Google Shape;1054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4" name="Google Shape;1064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5" name="Google Shape;1065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5" name="Google Shape;1075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6" name="Google Shape;1076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6" name="Google Shape;1086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7" name="Google Shape;1087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3" y="0"/>
            <a:ext cx="88371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7" name="Google Shape;1097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8" name="Google Shape;1098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8" name="Google Shape;1108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9" name="Google Shape;1109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9" name="Google Shape;1119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0" name="Google Shape;1120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0" name="Google Shape;1130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1" name="Google Shape;1131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1" name="Google Shape;1141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2" name="Google Shape;1142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0" name="Google Shape;650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1" name="Google Shape;651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2" name="Google Shape;1152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3" name="Google Shape;1153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6</a:t>
            </a:r>
            <a:endParaRPr/>
          </a:p>
        </p:txBody>
      </p:sp>
      <p:sp>
        <p:nvSpPr>
          <p:cNvPr id="2264" name="Google Shape;2264;p2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1" name="Google Shape;227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216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216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74" name="Google Shape;2274;p216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75" name="Google Shape;2275;p216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2" name="Google Shape;228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217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217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85" name="Google Shape;2285;p217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86" name="Google Shape;2286;p217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3" name="Google Shape;229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218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218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96" name="Google Shape;2296;p218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97" name="Google Shape;2297;p218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2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2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4" name="Google Shape;2304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19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219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7" name="Google Shape;2307;p219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08" name="Google Shape;2308;p219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8" name="Google Shape;6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1" name="Google Shape;661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2" name="Google Shape;662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2" name="Google Shape;672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3" name="Google Shape;673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3" name="Google Shape;683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4" name="Google Shape;684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4" name="Google Shape;694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5" name="Google Shape;695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On-screen Show (16:9)</PresentationFormat>
  <Paragraphs>161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Arial</vt:lpstr>
      <vt:lpstr>Simple Light</vt:lpstr>
      <vt:lpstr>100X DNMs - Run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6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2024-12-30T20:46:29Z</dcterms:modified>
</cp:coreProperties>
</file>